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handoutMasterIdLst>
    <p:handoutMasterId r:id="rId9"/>
  </p:handoutMasterIdLst>
  <p:sldIdLst>
    <p:sldId id="279" r:id="rId2"/>
    <p:sldId id="260" r:id="rId3"/>
    <p:sldId id="281" r:id="rId4"/>
    <p:sldId id="282" r:id="rId5"/>
    <p:sldId id="265" r:id="rId6"/>
    <p:sldId id="280" r:id="rId7"/>
    <p:sldId id="267" r:id="rId8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F0999DA3-CE5A-4ABD-AAC0-F06AA78A4E4C}" type="datetimeFigureOut">
              <a:rPr lang="en-US"/>
              <a:pPr>
                <a:defRPr/>
              </a:pPr>
              <a:t>11/30/2015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E5AAF83-56FC-4766-AFC4-572704C1A03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33361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2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59E1A0-FCFE-4E4A-841E-233134AC74DE}" type="datetimeFigureOut">
              <a:rPr lang="en-US"/>
              <a:pPr>
                <a:defRPr/>
              </a:pPr>
              <a:t>11/30/2015</a:t>
            </a:fld>
            <a:endParaRPr lang="en-US"/>
          </a:p>
        </p:txBody>
      </p:sp>
      <p:sp>
        <p:nvSpPr>
          <p:cNvPr id="23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fld id="{DE999F24-3A4F-4857-A6B5-A2B83249F8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634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EC339-04F2-4110-BE19-46743AD5F9C0}" type="datetimeFigureOut">
              <a:rPr lang="en-US"/>
              <a:pPr>
                <a:defRPr/>
              </a:pPr>
              <a:t>11/30/2015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01E4A8-C96C-4E0E-9B5D-219E19AE48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5652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1E1E52-1A09-4E7A-B476-D68862D2804C}" type="datetimeFigureOut">
              <a:rPr lang="en-US"/>
              <a:pPr>
                <a:defRPr/>
              </a:pPr>
              <a:t>11/30/2015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F91D88-1E4D-4EFF-94E2-90F8CFAD8B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3615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BA6A8B7-D1EB-4AEE-95E1-5E55642470DC}" type="datetimeFigureOut">
              <a:rPr lang="en-US"/>
              <a:pPr>
                <a:defRPr/>
              </a:pPr>
              <a:t>11/30/2015</a:t>
            </a:fld>
            <a:endParaRPr lang="en-US"/>
          </a:p>
        </p:txBody>
      </p:sp>
      <p:sp>
        <p:nvSpPr>
          <p:cNvPr id="5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CA3D332-CAB2-4D24-B0B9-B74182FFF15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990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Oval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Oval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Oval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6B5C0C-A9AD-4BB6-9E78-B154F82408C8}" type="datetimeFigureOut">
              <a:rPr lang="en-US"/>
              <a:pPr>
                <a:defRPr/>
              </a:pPr>
              <a:t>11/30/2015</a:t>
            </a:fld>
            <a:endParaRPr lang="en-US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fld id="{9CAC6A72-3AD6-4CB6-B757-639ED8CF91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65250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B2D5ED-9BEF-41BD-A164-3879D38EB7C7}" type="datetimeFigureOut">
              <a:rPr lang="en-US"/>
              <a:pPr>
                <a:defRPr/>
              </a:pPr>
              <a:t>11/30/2015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4F74CE-FC93-4682-A485-CC7D3B7893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4236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EBF271-7DB7-4BC4-B40E-AAB698D992BA}" type="datetimeFigureOut">
              <a:rPr lang="en-US"/>
              <a:pPr>
                <a:defRPr/>
              </a:pPr>
              <a:t>11/30/2015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830395-B967-4503-9C2E-4F1E5FF6F79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963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5474AEB-8AC9-4814-80F0-88C24E9DA9D9}" type="datetimeFigureOut">
              <a:rPr lang="en-US"/>
              <a:pPr>
                <a:defRPr/>
              </a:pPr>
              <a:t>11/30/2015</a:t>
            </a:fld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690FEA0-6455-4598-AE59-0D54F8ED78C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717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4CCBA3-5FA6-430F-B752-420C2979EFC6}" type="datetimeFigureOut">
              <a:rPr lang="en-US"/>
              <a:pPr>
                <a:defRPr/>
              </a:pPr>
              <a:t>11/30/2015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703F33-730B-44D4-9ED3-AA9E3581333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7854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Straight Connector 1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Straight Connector 1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Straight Connector 1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Date Placeholder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71C48D8-D868-4212-B73A-A8AFF343F89A}" type="datetimeFigureOut">
              <a:rPr lang="en-US"/>
              <a:pPr>
                <a:defRPr/>
              </a:pPr>
              <a:t>11/30/2015</a:t>
            </a:fld>
            <a:endParaRPr lang="en-US"/>
          </a:p>
        </p:txBody>
      </p:sp>
      <p:sp>
        <p:nvSpPr>
          <p:cNvPr id="13" name="Slide Number Placeholder 2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B58B383-C8C5-44EB-A837-136A5C22F18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4" name="Footer Placeholder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2971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Oval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Straight Connector 1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traight Connector 1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Straight Connector 2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786E1CD-5844-420E-8F8F-67BB1734237F}" type="datetimeFigureOut">
              <a:rPr lang="en-US"/>
              <a:pPr>
                <a:defRPr/>
              </a:pPr>
              <a:t>11/30/2015</a:t>
            </a:fld>
            <a:endParaRPr lang="en-US"/>
          </a:p>
        </p:txBody>
      </p:sp>
      <p:sp>
        <p:nvSpPr>
          <p:cNvPr id="13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725FD49-FFDC-4330-AD3C-81FBB69F563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4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945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8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D92F72E3-0866-470E-B751-E3DAFAE7F0FC}" type="datetimeFigureOut">
              <a:rPr lang="en-US"/>
              <a:pPr>
                <a:defRPr/>
              </a:pPr>
              <a:t>11/30/2015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32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4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400" b="1">
                <a:solidFill>
                  <a:srgbClr val="FFFFFF"/>
                </a:solidFill>
                <a:latin typeface="Century Schoolbook" panose="02040604050505020304" pitchFamily="18" charset="0"/>
              </a:defRPr>
            </a:lvl1pPr>
          </a:lstStyle>
          <a:p>
            <a:fld id="{071B5CE5-C30E-4D85-9C9F-9504217CC60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0" r:id="rId4"/>
    <p:sldLayoutId id="2147483921" r:id="rId5"/>
    <p:sldLayoutId id="2147483928" r:id="rId6"/>
    <p:sldLayoutId id="2147483922" r:id="rId7"/>
    <p:sldLayoutId id="2147483929" r:id="rId8"/>
    <p:sldLayoutId id="2147483930" r:id="rId9"/>
    <p:sldLayoutId id="2147483923" r:id="rId10"/>
    <p:sldLayoutId id="214748392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anose="05000000000000000000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anose="05000000000000000000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anose="05020102010507070707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Warmup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Wkst</a:t>
            </a:r>
            <a:r>
              <a:rPr lang="en-US" dirty="0" smtClean="0"/>
              <a:t> 4.2- skip # 3,4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34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6400" y="1676400"/>
            <a:ext cx="7467600" cy="1893888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6000" dirty="0" smtClean="0"/>
              <a:t>Rewriting Liner Equations</a:t>
            </a:r>
            <a:endParaRPr lang="en-US" sz="6000" dirty="0"/>
          </a:p>
        </p:txBody>
      </p:sp>
      <p:sp>
        <p:nvSpPr>
          <p:cNvPr id="8195" name="Subtitle 2"/>
          <p:cNvSpPr>
            <a:spLocks noGrp="1"/>
          </p:cNvSpPr>
          <p:nvPr>
            <p:ph type="subTitle" idx="1"/>
          </p:nvPr>
        </p:nvSpPr>
        <p:spPr>
          <a:xfrm>
            <a:off x="2286000" y="4114800"/>
            <a:ext cx="6172200" cy="1371600"/>
          </a:xfrm>
        </p:spPr>
        <p:txBody>
          <a:bodyPr/>
          <a:lstStyle/>
          <a:p>
            <a:pPr algn="ctr" eaLnBrk="1" hangingPunct="1"/>
            <a:r>
              <a:rPr lang="en-US" altLang="en-US" sz="3600" dirty="0" smtClean="0"/>
              <a:t>Chapter 4 </a:t>
            </a:r>
          </a:p>
          <a:p>
            <a:pPr algn="ctr" eaLnBrk="1" hangingPunct="1"/>
            <a:r>
              <a:rPr lang="en-US" altLang="en-US" sz="3600" dirty="0" smtClean="0"/>
              <a:t>Section 2B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Solve for 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1.) 3x – 4y = 10		2.) 6x + 3y = -9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346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Solve for 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3.) -4x + 2y = 7		4.) x – 3y = 8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805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Class Work</a:t>
            </a:r>
            <a:endParaRPr lang="en-US" dirty="0"/>
          </a:p>
        </p:txBody>
      </p:sp>
      <p:sp>
        <p:nvSpPr>
          <p:cNvPr id="1945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marL="0" indent="0">
              <a:buNone/>
            </a:pPr>
            <a:r>
              <a:rPr lang="en-US" altLang="en-US" dirty="0" smtClean="0"/>
              <a:t>215 # 30-35</a:t>
            </a:r>
          </a:p>
          <a:p>
            <a:pPr marL="0" indent="0">
              <a:buNone/>
            </a:pPr>
            <a:endParaRPr lang="en-US" altLang="en-US" dirty="0"/>
          </a:p>
          <a:p>
            <a:pPr marL="0" indent="0">
              <a:buNone/>
            </a:pPr>
            <a:endParaRPr lang="en-US" altLang="en-US" dirty="0" smtClean="0"/>
          </a:p>
          <a:p>
            <a:pPr marL="0" indent="0">
              <a:buNone/>
            </a:pPr>
            <a:r>
              <a:rPr lang="en-US" altLang="en-US" dirty="0" smtClean="0"/>
              <a:t>214 # 1-14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Closure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Wkst</a:t>
            </a:r>
            <a:r>
              <a:rPr lang="en-US" dirty="0" smtClean="0"/>
              <a:t> 4.2 # 3,4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2989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Homework</a:t>
            </a:r>
            <a:endParaRPr lang="en-US" dirty="0"/>
          </a:p>
        </p:txBody>
      </p:sp>
      <p:sp>
        <p:nvSpPr>
          <p:cNvPr id="2048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altLang="en-US" dirty="0" smtClean="0"/>
              <a:t>Page 215 # 43-49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riel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240</TotalTime>
  <Words>52</Words>
  <Application>Microsoft Office PowerPoint</Application>
  <PresentationFormat>On-screen Show (4:3)</PresentationFormat>
  <Paragraphs>18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Century Schoolbook</vt:lpstr>
      <vt:lpstr>Wingdings</vt:lpstr>
      <vt:lpstr>Wingdings 2</vt:lpstr>
      <vt:lpstr>Oriel</vt:lpstr>
      <vt:lpstr>Warmup</vt:lpstr>
      <vt:lpstr>Rewriting Liner Equations</vt:lpstr>
      <vt:lpstr>Solve for y</vt:lpstr>
      <vt:lpstr>Solve for y</vt:lpstr>
      <vt:lpstr>Class Work</vt:lpstr>
      <vt:lpstr>Closure </vt:lpstr>
      <vt:lpstr>Homework</vt:lpstr>
    </vt:vector>
  </TitlesOfParts>
  <Company>CBSD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Miss Zeuggin September 26th 2008 Objectives:   plot points in a coordinate plane draw a scatter plot and make predictions about real-life situations</dc:title>
  <dc:creator>jlake</dc:creator>
  <cp:lastModifiedBy>LAKE, JEFF</cp:lastModifiedBy>
  <cp:revision>34</cp:revision>
  <dcterms:created xsi:type="dcterms:W3CDTF">2008-09-24T13:50:55Z</dcterms:created>
  <dcterms:modified xsi:type="dcterms:W3CDTF">2015-11-30T18:23:42Z</dcterms:modified>
</cp:coreProperties>
</file>