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9"/>
  </p:handoutMasterIdLst>
  <p:sldIdLst>
    <p:sldId id="279" r:id="rId2"/>
    <p:sldId id="260" r:id="rId3"/>
    <p:sldId id="281" r:id="rId4"/>
    <p:sldId id="282" r:id="rId5"/>
    <p:sldId id="265" r:id="rId6"/>
    <p:sldId id="280" r:id="rId7"/>
    <p:sldId id="267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0999DA3-CE5A-4ABD-AAC0-F06AA78A4E4C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5AAF83-56FC-4766-AFC4-572704C1A0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336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9E1A0-FCFE-4E4A-841E-233134AC74DE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DE999F24-3A4F-4857-A6B5-A2B83249F8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3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EC339-04F2-4110-BE19-46743AD5F9C0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1E4A8-C96C-4E0E-9B5D-219E19AE48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65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E1E52-1A09-4E7A-B476-D68862D2804C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91D88-1E4D-4EFF-94E2-90F8CFAD8B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61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BA6A8B7-D1EB-4AEE-95E1-5E55642470DC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A3D332-CAB2-4D24-B0B9-B74182FFF1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9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B5C0C-A9AD-4BB6-9E78-B154F82408C8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9CAC6A72-3AD6-4CB6-B757-639ED8CF91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6525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2D5ED-9BEF-41BD-A164-3879D38EB7C7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F74CE-FC93-4682-A485-CC7D3B789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23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BF271-7DB7-4BC4-B40E-AAB698D992BA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30395-B967-4503-9C2E-4F1E5FF6F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6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474AEB-8AC9-4814-80F0-88C24E9DA9D9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90FEA0-6455-4598-AE59-0D54F8ED78C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1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CCBA3-5FA6-430F-B752-420C2979EFC6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03F33-730B-44D4-9ED3-AA9E358133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85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1C48D8-D868-4212-B73A-A8AFF343F89A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58B383-C8C5-44EB-A837-136A5C22F18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97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86E1CD-5844-420E-8F8F-67BB1734237F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25FD49-FFDC-4330-AD3C-81FBB69F563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45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92F72E3-0866-470E-B751-E3DAFAE7F0FC}" type="datetimeFigureOut">
              <a:rPr lang="en-US"/>
              <a:pPr>
                <a:defRPr/>
              </a:pPr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071B5CE5-C30E-4D85-9C9F-9504217CC6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0" r:id="rId4"/>
    <p:sldLayoutId id="2147483921" r:id="rId5"/>
    <p:sldLayoutId id="2147483928" r:id="rId6"/>
    <p:sldLayoutId id="2147483922" r:id="rId7"/>
    <p:sldLayoutId id="2147483929" r:id="rId8"/>
    <p:sldLayoutId id="2147483930" r:id="rId9"/>
    <p:sldLayoutId id="2147483923" r:id="rId10"/>
    <p:sldLayoutId id="21474839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Wkst</a:t>
            </a:r>
            <a:r>
              <a:rPr lang="en-US" dirty="0" smtClean="0"/>
              <a:t> 4.2- skip # 3,4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34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676400"/>
            <a:ext cx="7467600" cy="18938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Rewriting Liner Equations</a:t>
            </a:r>
            <a:endParaRPr lang="en-US" sz="6000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2286000" y="4114800"/>
            <a:ext cx="6172200" cy="1371600"/>
          </a:xfrm>
        </p:spPr>
        <p:txBody>
          <a:bodyPr/>
          <a:lstStyle/>
          <a:p>
            <a:pPr algn="ctr" eaLnBrk="1" hangingPunct="1"/>
            <a:r>
              <a:rPr lang="en-US" altLang="en-US" sz="3600" dirty="0" smtClean="0"/>
              <a:t>Chapter 4 </a:t>
            </a:r>
          </a:p>
          <a:p>
            <a:pPr algn="ctr" eaLnBrk="1" hangingPunct="1"/>
            <a:r>
              <a:rPr lang="en-US" altLang="en-US" sz="3600" dirty="0" smtClean="0"/>
              <a:t>Section 2B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for 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1.) 3x – 4y = 10		2.) 6x + 3y = 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346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for 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3.) -4x + 2y = 7		4.) x – 3y = 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05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 Work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215 # 30-35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214 # 1-14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Wkst</a:t>
            </a:r>
            <a:r>
              <a:rPr lang="en-US" dirty="0" smtClean="0"/>
              <a:t> 4.2 # 3,4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98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altLang="en-US" dirty="0" smtClean="0"/>
              <a:t>Page 215 # 43-49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240</TotalTime>
  <Words>52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Schoolbook</vt:lpstr>
      <vt:lpstr>Wingdings</vt:lpstr>
      <vt:lpstr>Wingdings 2</vt:lpstr>
      <vt:lpstr>Oriel</vt:lpstr>
      <vt:lpstr>Warmup</vt:lpstr>
      <vt:lpstr>Rewriting Liner Equations</vt:lpstr>
      <vt:lpstr>Solve for y</vt:lpstr>
      <vt:lpstr>Solve for y</vt:lpstr>
      <vt:lpstr>Class Work</vt:lpstr>
      <vt:lpstr>Closure </vt:lpstr>
      <vt:lpstr>Homework</vt:lpstr>
    </vt:vector>
  </TitlesOfParts>
  <Company>CBSD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Zeuggin September 26th 2008 Objectives:   plot points in a coordinate plane draw a scatter plot and make predictions about real-life situations</dc:title>
  <dc:creator>jlake</dc:creator>
  <cp:lastModifiedBy>LAKE, JEFF</cp:lastModifiedBy>
  <cp:revision>34</cp:revision>
  <dcterms:created xsi:type="dcterms:W3CDTF">2008-09-24T13:50:55Z</dcterms:created>
  <dcterms:modified xsi:type="dcterms:W3CDTF">2015-11-30T18:23:42Z</dcterms:modified>
</cp:coreProperties>
</file>